
<file path=[Content_Types].xml><?xml version="1.0" encoding="utf-8"?>
<Types xmlns="http://schemas.openxmlformats.org/package/2006/content-types">
  <Override PartName="/ppt/slides/slide5.xml" ContentType="application/vnd.openxmlformats-officedocument.presentationml.slide+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s/slide17.xml" ContentType="application/vnd.openxmlformats-officedocument.presentationml.slide+xml"/>
  <Override PartName="/ppt/notesSlides/notesSlide2.xml" ContentType="application/vnd.openxmlformats-officedocument.presentationml.notesSlide+xml"/>
  <Override PartName="/ppt/slides/slide20.xml" ContentType="application/vnd.openxmlformats-officedocument.presentationml.slide+xml"/>
  <Override PartName="/ppt/slides/slide22.xml" ContentType="application/vnd.openxmlformats-officedocument.presentationml.slide+xml"/>
  <Override PartName="/ppt/slides/slide24.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presProps.xml" ContentType="application/vnd.openxmlformats-officedocument.presentationml.presProps+xml"/>
  <Override PartName="/ppt/notesSlides/notesSlide6.xml" ContentType="application/vnd.openxmlformats-officedocument.presentationml.notesSlide+xml"/>
  <Override PartName="/ppt/presentation.xml" ContentType="application/vnd.openxmlformats-officedocument.presentationml.presentation.main+xml"/>
  <Default Extension="png" ContentType="image/png"/>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docProps/core.xml" ContentType="application/vnd.openxmlformats-package.core-properties+xml"/>
  <Override PartName="/ppt/theme/themeOverride1.xml" ContentType="application/vnd.openxmlformats-officedocument.themeOverride+xml"/>
  <Override PartName="/ppt/slideLayouts/slideLayout1.xml" ContentType="application/vnd.openxmlformats-officedocument.presentationml.slideLayout+xml"/>
  <Override PartName="/ppt/slides/slide14.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s/slide18.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s/slide16.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21.xml" ContentType="application/vnd.openxmlformats-officedocument.presentationml.slide+xml"/>
  <Override PartName="/ppt/slides/slide23.xml" ContentType="application/vnd.openxmlformats-officedocument.presentationml.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Default Extension="xml" ContentType="application/xml"/>
  <Default Extension="jpeg" ContentType="image/jpeg"/>
  <Default Extension="rels" ContentType="application/vnd.openxmlformats-package.relationships+xml"/>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theme/theme2.xml" ContentType="application/vnd.openxmlformats-officedocument.theme+xml"/>
  <Override PartName="/ppt/slides/slide9.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s/slide19.xml" ContentType="application/vnd.openxmlformats-officedocument.presentationml.slide+xml"/>
  <Override PartName="/ppt/slideLayouts/slideLayout2.xml" ContentType="application/vnd.openxmlformats-officedocument.presentationml.slideLayout+xml"/>
  <Override PartName="/ppt/slides/slide1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20" r:id="rId1"/>
  </p:sldMasterIdLst>
  <p:notesMasterIdLst>
    <p:notesMasterId r:id="rId26"/>
  </p:notesMasterIdLst>
  <p:sldIdLst>
    <p:sldId id="256" r:id="rId2"/>
    <p:sldId id="257" r:id="rId3"/>
    <p:sldId id="258" r:id="rId4"/>
    <p:sldId id="259" r:id="rId5"/>
    <p:sldId id="265" r:id="rId6"/>
    <p:sldId id="260" r:id="rId7"/>
    <p:sldId id="262" r:id="rId8"/>
    <p:sldId id="266" r:id="rId9"/>
    <p:sldId id="267" r:id="rId10"/>
    <p:sldId id="268" r:id="rId11"/>
    <p:sldId id="269" r:id="rId12"/>
    <p:sldId id="270" r:id="rId13"/>
    <p:sldId id="272" r:id="rId14"/>
    <p:sldId id="274" r:id="rId15"/>
    <p:sldId id="273" r:id="rId16"/>
    <p:sldId id="275" r:id="rId17"/>
    <p:sldId id="271"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p:scale>
          <a:sx n="60" d="100"/>
          <a:sy n="60" d="100"/>
        </p:scale>
        <p:origin x="-2288" y="-1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2816"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 Type="http://schemas.openxmlformats.org/officeDocument/2006/relationships/slideMaster" Target="slideMasters/slideMaster1.xml"/><Relationship Id="rId19" Type="http://schemas.openxmlformats.org/officeDocument/2006/relationships/slide" Target="slides/slide18.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8" Type="http://schemas.openxmlformats.org/officeDocument/2006/relationships/slide" Target="slides/slide17.xml"/><Relationship Id="rId30" Type="http://schemas.openxmlformats.org/officeDocument/2006/relationships/theme" Target="theme/theme1.xml"/><Relationship Id="rId3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30BBC0C2-C96F-4BEC-8AE5-4307D5E87B2C}" type="datetimeFigureOut">
              <a:rPr lang="en-US"/>
              <a:pPr>
                <a:defRPr/>
              </a:pPr>
              <a:t>3/23/10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1ACB6338-E4A5-4C4F-835D-84324A86CE03}"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FRIEENNDDD</a:t>
            </a:r>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95457D-D14E-4E66-84AA-4884D20BA504}" type="slidenum">
              <a:rPr lang="en-US">
                <a:ea typeface="ＭＳ Ｐゴシック" pitchFamily="-123" charset="-128"/>
                <a:cs typeface="ＭＳ Ｐゴシック" pitchFamily="-123" charset="-128"/>
              </a:rPr>
              <a:pPr fontAlgn="base">
                <a:spcBef>
                  <a:spcPct val="0"/>
                </a:spcBef>
                <a:spcAft>
                  <a:spcPct val="0"/>
                </a:spcAft>
                <a:defRPr/>
              </a:pPr>
              <a:t>1</a:t>
            </a:fld>
            <a:endParaRPr lang="en-US">
              <a:ea typeface="ＭＳ Ｐゴシック" pitchFamily="-123" charset="-128"/>
              <a:cs typeface="ＭＳ Ｐゴシック" pitchFamily="-12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Placeholder 2"/>
          <p:cNvSpPr>
            <a:spLocks noGrp="1" noRot="1" noChangeAspect="1"/>
          </p:cNvSpPr>
          <p:nvPr>
            <p:ph type="sldImg"/>
          </p:nvPr>
        </p:nvSpPr>
        <p:spPr bwMode="auto">
          <a:noFill/>
          <a:ln>
            <a:solidFill>
              <a:srgbClr val="000000"/>
            </a:solidFill>
            <a:miter lim="800000"/>
            <a:headEnd/>
            <a:tailEnd/>
          </a:ln>
        </p:spPr>
      </p:sp>
      <p:sp>
        <p:nvSpPr>
          <p:cNvPr id="33794"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Placeholder 2"/>
          <p:cNvSpPr>
            <a:spLocks noGrp="1" noRot="1" noChangeAspect="1"/>
          </p:cNvSpPr>
          <p:nvPr>
            <p:ph type="sldImg"/>
          </p:nvPr>
        </p:nvSpPr>
        <p:spPr bwMode="auto">
          <a:noFill/>
          <a:ln>
            <a:solidFill>
              <a:srgbClr val="000000"/>
            </a:solidFill>
            <a:miter lim="800000"/>
            <a:headEnd/>
            <a:tailEnd/>
          </a:ln>
        </p:spPr>
      </p:sp>
      <p:sp>
        <p:nvSpPr>
          <p:cNvPr id="35842"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Placeholder 2"/>
          <p:cNvSpPr>
            <a:spLocks noGrp="1" noRot="1" noChangeAspect="1"/>
          </p:cNvSpPr>
          <p:nvPr>
            <p:ph type="sldImg"/>
          </p:nvPr>
        </p:nvSpPr>
        <p:spPr bwMode="auto">
          <a:noFill/>
          <a:ln>
            <a:solidFill>
              <a:srgbClr val="000000"/>
            </a:solidFill>
            <a:miter lim="800000"/>
            <a:headEnd/>
            <a:tailEnd/>
          </a:ln>
        </p:spPr>
      </p:sp>
      <p:sp>
        <p:nvSpPr>
          <p:cNvPr id="37890"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Placeholder 2"/>
          <p:cNvSpPr>
            <a:spLocks noGrp="1" noRot="1" noChangeAspect="1"/>
          </p:cNvSpPr>
          <p:nvPr>
            <p:ph type="sldImg"/>
          </p:nvPr>
        </p:nvSpPr>
        <p:spPr bwMode="auto">
          <a:noFill/>
          <a:ln>
            <a:solidFill>
              <a:srgbClr val="000000"/>
            </a:solidFill>
            <a:miter lim="800000"/>
            <a:headEnd/>
            <a:tailEnd/>
          </a:ln>
        </p:spPr>
      </p:sp>
      <p:sp>
        <p:nvSpPr>
          <p:cNvPr id="39938"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Placeholder 2"/>
          <p:cNvSpPr>
            <a:spLocks noGrp="1" noRot="1" noChangeAspect="1"/>
          </p:cNvSpPr>
          <p:nvPr>
            <p:ph type="sldImg"/>
          </p:nvPr>
        </p:nvSpPr>
        <p:spPr bwMode="auto">
          <a:noFill/>
          <a:ln>
            <a:solidFill>
              <a:srgbClr val="000000"/>
            </a:solidFill>
            <a:miter lim="800000"/>
            <a:headEnd/>
            <a:tailEnd/>
          </a:ln>
        </p:spPr>
      </p:sp>
      <p:sp>
        <p:nvSpPr>
          <p:cNvPr id="41986"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Placeholder 2"/>
          <p:cNvSpPr>
            <a:spLocks noGrp="1" noRot="1" noChangeAspect="1"/>
          </p:cNvSpPr>
          <p:nvPr>
            <p:ph type="sldImg"/>
          </p:nvPr>
        </p:nvSpPr>
        <p:spPr bwMode="auto">
          <a:noFill/>
          <a:ln>
            <a:solidFill>
              <a:srgbClr val="000000"/>
            </a:solidFill>
            <a:miter lim="800000"/>
            <a:headEnd/>
            <a:tailEnd/>
          </a:ln>
        </p:spPr>
      </p:sp>
      <p:sp>
        <p:nvSpPr>
          <p:cNvPr id="44034"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Placeholder 2"/>
          <p:cNvSpPr>
            <a:spLocks noGrp="1" noRot="1" noChangeAspect="1"/>
          </p:cNvSpPr>
          <p:nvPr>
            <p:ph type="sldImg"/>
          </p:nvPr>
        </p:nvSpPr>
        <p:spPr bwMode="auto">
          <a:noFill/>
          <a:ln>
            <a:solidFill>
              <a:srgbClr val="000000"/>
            </a:solidFill>
            <a:miter lim="800000"/>
            <a:headEnd/>
            <a:tailEnd/>
          </a:ln>
        </p:spPr>
      </p:sp>
      <p:sp>
        <p:nvSpPr>
          <p:cNvPr id="46082"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Placeholder 2"/>
          <p:cNvSpPr>
            <a:spLocks noGrp="1" noRot="1" noChangeAspect="1"/>
          </p:cNvSpPr>
          <p:nvPr>
            <p:ph type="sldImg"/>
          </p:nvPr>
        </p:nvSpPr>
        <p:spPr bwMode="auto">
          <a:noFill/>
          <a:ln>
            <a:solidFill>
              <a:srgbClr val="000000"/>
            </a:solidFill>
            <a:miter lim="800000"/>
            <a:headEnd/>
            <a:tailEnd/>
          </a:ln>
        </p:spPr>
      </p:sp>
      <p:sp>
        <p:nvSpPr>
          <p:cNvPr id="48130"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Placeholder 2"/>
          <p:cNvSpPr>
            <a:spLocks noGrp="1" noRot="1" noChangeAspect="1"/>
          </p:cNvSpPr>
          <p:nvPr>
            <p:ph type="sldImg"/>
          </p:nvPr>
        </p:nvSpPr>
        <p:spPr bwMode="auto">
          <a:noFill/>
          <a:ln>
            <a:solidFill>
              <a:srgbClr val="000000"/>
            </a:solidFill>
            <a:miter lim="800000"/>
            <a:headEnd/>
            <a:tailEnd/>
          </a:ln>
        </p:spPr>
      </p:sp>
      <p:sp>
        <p:nvSpPr>
          <p:cNvPr id="17410"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Placeholder 2"/>
          <p:cNvSpPr>
            <a:spLocks noGrp="1" noRot="1" noChangeAspect="1"/>
          </p:cNvSpPr>
          <p:nvPr>
            <p:ph type="sldImg"/>
          </p:nvPr>
        </p:nvSpPr>
        <p:spPr bwMode="auto">
          <a:noFill/>
          <a:ln>
            <a:solidFill>
              <a:srgbClr val="000000"/>
            </a:solidFill>
            <a:miter lim="800000"/>
            <a:headEnd/>
            <a:tailEnd/>
          </a:ln>
        </p:spPr>
      </p:sp>
      <p:sp>
        <p:nvSpPr>
          <p:cNvPr id="19458"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EBF9CD-6E69-4D33-8070-D8DEFCAB4154}" type="slidenum">
              <a:rPr lang="en-US">
                <a:ea typeface="ＭＳ Ｐゴシック" pitchFamily="-123" charset="-128"/>
                <a:cs typeface="ＭＳ Ｐゴシック" pitchFamily="-123" charset="-128"/>
              </a:rPr>
              <a:pPr fontAlgn="base">
                <a:spcBef>
                  <a:spcPct val="0"/>
                </a:spcBef>
                <a:spcAft>
                  <a:spcPct val="0"/>
                </a:spcAft>
                <a:defRPr/>
              </a:pPr>
              <a:t>4</a:t>
            </a:fld>
            <a:endParaRPr lang="en-US">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Placeholder 2"/>
          <p:cNvSpPr>
            <a:spLocks noGrp="1" noRot="1" noChangeAspect="1"/>
          </p:cNvSpPr>
          <p:nvPr>
            <p:ph type="sldImg"/>
          </p:nvPr>
        </p:nvSpPr>
        <p:spPr bwMode="auto">
          <a:noFill/>
          <a:ln>
            <a:solidFill>
              <a:srgbClr val="000000"/>
            </a:solidFill>
            <a:miter lim="800000"/>
            <a:headEnd/>
            <a:tailEnd/>
          </a:ln>
        </p:spPr>
      </p:sp>
      <p:sp>
        <p:nvSpPr>
          <p:cNvPr id="23554"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Placeholder 2"/>
          <p:cNvSpPr>
            <a:spLocks noGrp="1" noRot="1" noChangeAspect="1"/>
          </p:cNvSpPr>
          <p:nvPr>
            <p:ph type="sldImg"/>
          </p:nvPr>
        </p:nvSpPr>
        <p:spPr bwMode="auto">
          <a:noFill/>
          <a:ln>
            <a:solidFill>
              <a:srgbClr val="000000"/>
            </a:solidFill>
            <a:miter lim="800000"/>
            <a:headEnd/>
            <a:tailEnd/>
          </a:ln>
        </p:spPr>
      </p:sp>
      <p:sp>
        <p:nvSpPr>
          <p:cNvPr id="25602"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Placeholder 2"/>
          <p:cNvSpPr>
            <a:spLocks noGrp="1" noRot="1" noChangeAspect="1"/>
          </p:cNvSpPr>
          <p:nvPr>
            <p:ph type="sldImg"/>
          </p:nvPr>
        </p:nvSpPr>
        <p:spPr bwMode="auto">
          <a:noFill/>
          <a:ln>
            <a:solidFill>
              <a:srgbClr val="000000"/>
            </a:solidFill>
            <a:miter lim="800000"/>
            <a:headEnd/>
            <a:tailEnd/>
          </a:ln>
        </p:spPr>
      </p:sp>
      <p:sp>
        <p:nvSpPr>
          <p:cNvPr id="27650"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Placeholder 2"/>
          <p:cNvSpPr>
            <a:spLocks noGrp="1" noRot="1" noChangeAspect="1"/>
          </p:cNvSpPr>
          <p:nvPr>
            <p:ph type="sldImg"/>
          </p:nvPr>
        </p:nvSpPr>
        <p:spPr bwMode="auto">
          <a:noFill/>
          <a:ln>
            <a:solidFill>
              <a:srgbClr val="000000"/>
            </a:solidFill>
            <a:miter lim="800000"/>
            <a:headEnd/>
            <a:tailEnd/>
          </a:ln>
        </p:spPr>
      </p:sp>
      <p:sp>
        <p:nvSpPr>
          <p:cNvPr id="29698" name="Placeholder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28DED3-5321-4D25-B5BA-1DE58E3854D7}" type="slidenum">
              <a:rPr lang="en-US">
                <a:ea typeface="ＭＳ Ｐゴシック" pitchFamily="-123" charset="-128"/>
                <a:cs typeface="ＭＳ Ｐゴシック" pitchFamily="-123" charset="-128"/>
              </a:rPr>
              <a:pPr fontAlgn="base">
                <a:spcBef>
                  <a:spcPct val="0"/>
                </a:spcBef>
                <a:spcAft>
                  <a:spcPct val="0"/>
                </a:spcAft>
                <a:defRPr/>
              </a:pPr>
              <a:t>9</a:t>
            </a:fld>
            <a:endParaRPr lang="en-US">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fontAlgn="auto">
              <a:spcBef>
                <a:spcPts val="0"/>
              </a:spcBef>
              <a:spcAft>
                <a:spcPts val="0"/>
              </a:spcAft>
              <a:defRPr/>
            </a:pPr>
            <a:endParaRPr lang="en-US" sz="1800" dirty="0">
              <a:latin typeface="+mn-lt"/>
              <a:ea typeface="+mn-ea"/>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lstStyle>
          <a:p>
            <a:pPr>
              <a:defRPr/>
            </a:pPr>
            <a:fld id="{512B1578-49CE-4FBC-9DA3-4773A3EC6485}" type="datetimeFigureOut">
              <a:rPr/>
              <a:pPr>
                <a:defRPr/>
              </a:pPr>
              <a:t>3/23/10</a:t>
            </a:fld>
            <a:endParaRPr dirty="0"/>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a:solidFill>
                  <a:srgbClr val="FFFFFF"/>
                </a:solidFill>
              </a:defRPr>
            </a:lvl1pPr>
          </a:lstStyle>
          <a:p>
            <a:pPr>
              <a:defRPr/>
            </a:pPr>
            <a:fld id="{3B617A79-E25B-4C86-BBBC-B54E3D0D6214}" type="slidenum">
              <a:rPr/>
              <a:pPr>
                <a:defRPr/>
              </a:pPr>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D82D5C7E-1662-4A22-8BCC-4FE7D0973C66}" type="datetimeFigureOut">
              <a:rPr lang="en-US"/>
              <a:pPr>
                <a:defRPr/>
              </a:pPr>
              <a:t>3/23/10</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3AF55F93-8A42-4A1E-83E8-92ED6540B32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lstStyle>
          <a:p>
            <a:pPr>
              <a:defRPr/>
            </a:pPr>
            <a:fld id="{0C3C7946-19D1-409F-9886-F69D90130ADB}" type="datetimeFigureOut">
              <a:rPr lang="en-US"/>
              <a:pPr>
                <a:defRPr/>
              </a:pPr>
              <a:t>3/23/10</a:t>
            </a:fld>
            <a:endParaRPr lang="en-US" dirty="0"/>
          </a:p>
        </p:txBody>
      </p:sp>
      <p:sp>
        <p:nvSpPr>
          <p:cNvPr id="5" name="Footer Placeholder 4"/>
          <p:cNvSpPr>
            <a:spLocks noGrp="1"/>
          </p:cNvSpPr>
          <p:nvPr>
            <p:ph type="ftr" sz="quarter" idx="11"/>
          </p:nvPr>
        </p:nvSpPr>
        <p:spPr>
          <a:xfrm>
            <a:off x="457200" y="6556375"/>
            <a:ext cx="3657600" cy="2286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a:solidFill>
                  <a:schemeClr val="tx2"/>
                </a:solidFill>
              </a:defRPr>
            </a:lvl1pPr>
          </a:lstStyle>
          <a:p>
            <a:pPr>
              <a:defRPr/>
            </a:pPr>
            <a:fld id="{BEE0D291-4469-4DE8-9228-C72C80006AB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899892EC-2375-436F-A013-0770DD58D880}" type="datetimeFigureOut">
              <a:rPr lang="en-US"/>
              <a:pPr>
                <a:defRPr/>
              </a:pPr>
              <a:t>3/23/10</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7DE2FF54-EC06-4A00-BFC3-41331D4BDCF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lstStyle>
          <a:p>
            <a:pPr>
              <a:defRPr/>
            </a:pPr>
            <a:fld id="{7FFAD80D-E7C2-4724-84FE-674C00FA230F}" type="datetimeFigureOut">
              <a:rPr lang="en-US"/>
              <a:pPr>
                <a:defRPr/>
              </a:pPr>
              <a:t>3/23/10</a:t>
            </a:fld>
            <a:endParaRPr lang="en-US" dirty="0"/>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lstStyle>
          <a:p>
            <a:pPr>
              <a:defRPr/>
            </a:pPr>
            <a:fld id="{5AD0D2F4-D5F9-44F5-BC92-2C6B0CA8A186}"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F89B673F-73F9-4EED-86A3-9628AB0182FF}" type="datetimeFigureOut">
              <a:rPr lang="en-US"/>
              <a:pPr>
                <a:defRPr/>
              </a:pPr>
              <a:t>3/23/10</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083E2D51-190D-4CB3-8BE2-989EFB28159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BAAF733A-3521-4A04-A9C2-3B98AB6676A7}" type="datetimeFigureOut">
              <a:rPr lang="en-US"/>
              <a:pPr>
                <a:defRPr/>
              </a:pPr>
              <a:t>3/23/10</a:t>
            </a:fld>
            <a:endParaRPr lang="en-US" dirty="0"/>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9FE6BDDA-7D75-4DC2-AB33-8F1A604403A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ADA66F72-4639-4E2E-AC6B-3C028B060E47}" type="datetimeFigureOut">
              <a:rPr lang="en-US"/>
              <a:pPr>
                <a:defRPr/>
              </a:pPr>
              <a:t>3/23/10</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2D952093-EE48-4DB1-8275-2EFCA2DA6E4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54A5E0CE-79D1-4FEE-8BA5-D1CA65439553}" type="datetimeFigureOut">
              <a:rPr lang="en-US"/>
              <a:pPr>
                <a:defRPr/>
              </a:pPr>
              <a:t>3/23/10</a:t>
            </a:fld>
            <a:endParaRPr lang="en-US" dirty="0"/>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C136292E-9052-4DD5-AD19-D5C10221661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48ADCEC9-E380-44F8-A549-81DAB186D631}" type="datetimeFigureOut">
              <a:rPr lang="en-US"/>
              <a:pPr>
                <a:defRPr/>
              </a:pPr>
              <a:t>3/23/10</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B3D22E6F-FC16-4F54-80ED-BFA15052628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lstStyle>
          <a:p>
            <a:pPr>
              <a:defRPr/>
            </a:pPr>
            <a:fld id="{7FAF02E8-64E3-414D-AD29-5041472D4319}" type="datetimeFigureOut">
              <a:rPr lang="en-US"/>
              <a:pPr>
                <a:defRPr/>
              </a:pPr>
              <a:t>3/23/10</a:t>
            </a:fld>
            <a:endParaRPr lang="en-US" dirty="0"/>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A327EA1A-8D14-48DD-B8FF-82018CB85339}"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ea typeface="+mn-ea"/>
                <a:cs typeface="+mn-cs"/>
              </a:defRPr>
            </a:lvl1pPr>
          </a:lstStyle>
          <a:p>
            <a:pPr>
              <a:defRPr/>
            </a:pPr>
            <a:fld id="{C00B9EA1-1DF1-450F-98B0-FBC72FEFD223}" type="datetimeFigureOut">
              <a:rPr lang="en-US"/>
              <a:pPr>
                <a:defRPr/>
              </a:pPr>
              <a:t>3/23/10</a:t>
            </a:fld>
            <a:endParaRPr lang="en-US" dirty="0"/>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ea typeface="+mn-ea"/>
                <a:cs typeface="+mn-cs"/>
              </a:defRPr>
            </a:lvl1pPr>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ea typeface="+mn-ea"/>
                <a:cs typeface="+mn-cs"/>
              </a:defRPr>
            </a:lvl1pPr>
          </a:lstStyle>
          <a:p>
            <a:pPr>
              <a:defRPr/>
            </a:pPr>
            <a:fld id="{BE6E48FD-3E5E-4598-B5F1-BA679874160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29" r:id="rId5"/>
    <p:sldLayoutId id="2147483728" r:id="rId6"/>
    <p:sldLayoutId id="2147483727" r:id="rId7"/>
    <p:sldLayoutId id="2147483726" r:id="rId8"/>
    <p:sldLayoutId id="2147483734" r:id="rId9"/>
    <p:sldLayoutId id="2147483725" r:id="rId10"/>
    <p:sldLayoutId id="2147483735"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ＭＳ Ｐゴシック" pitchFamily="-123" charset="-128"/>
          <a:cs typeface="ＭＳ Ｐゴシック" pitchFamily="-123" charset="-128"/>
        </a:defRPr>
      </a:lvl1pPr>
      <a:lvl2pPr algn="l" rtl="0" eaLnBrk="0" fontAlgn="base" hangingPunct="0">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2pPr>
      <a:lvl3pPr algn="l" rtl="0" eaLnBrk="0" fontAlgn="base" hangingPunct="0">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3pPr>
      <a:lvl4pPr algn="l" rtl="0" eaLnBrk="0" fontAlgn="base" hangingPunct="0">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4pPr>
      <a:lvl5pPr algn="l" rtl="0" eaLnBrk="0" fontAlgn="base" hangingPunct="0">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5pPr>
      <a:lvl6pPr marL="4572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6pPr>
      <a:lvl7pPr marL="9144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7pPr>
      <a:lvl8pPr marL="13716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8pPr>
      <a:lvl9pPr marL="18288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9pPr>
    </p:titleStyle>
    <p:bodyStyle>
      <a:lvl1pPr marL="273050" indent="-273050" algn="l" rtl="0" eaLnBrk="0" fontAlgn="base" hangingPunct="0">
        <a:spcBef>
          <a:spcPts val="600"/>
        </a:spcBef>
        <a:spcAft>
          <a:spcPct val="0"/>
        </a:spcAft>
        <a:buClr>
          <a:schemeClr val="tx2"/>
        </a:buClr>
        <a:buSzPct val="73000"/>
        <a:buFont typeface="Wingdings 2" pitchFamily="-123" charset="2"/>
        <a:buChar char=""/>
        <a:defRPr sz="2600" kern="1200">
          <a:solidFill>
            <a:schemeClr val="tx1"/>
          </a:solidFill>
          <a:latin typeface="+mn-lt"/>
          <a:ea typeface="ＭＳ Ｐゴシック" pitchFamily="-123" charset="-128"/>
          <a:cs typeface="ＭＳ Ｐゴシック" pitchFamily="-123" charset="-128"/>
        </a:defRPr>
      </a:lvl1pPr>
      <a:lvl2pPr marL="520700" indent="-228600" algn="l" rtl="0" eaLnBrk="0" fontAlgn="base" hangingPunct="0">
        <a:spcBef>
          <a:spcPts val="500"/>
        </a:spcBef>
        <a:spcAft>
          <a:spcPct val="0"/>
        </a:spcAft>
        <a:buClr>
          <a:srgbClr val="F5CD2D"/>
        </a:buClr>
        <a:buSzPct val="80000"/>
        <a:buFont typeface="Wingdings 2" pitchFamily="-123" charset="2"/>
        <a:buChar char=""/>
        <a:defRPr sz="2300" kern="1200">
          <a:solidFill>
            <a:srgbClr val="6C6C6C"/>
          </a:solidFill>
          <a:latin typeface="+mn-lt"/>
          <a:ea typeface="ＭＳ Ｐゴシック" pitchFamily="-123" charset="-128"/>
          <a:cs typeface="+mn-cs"/>
        </a:defRPr>
      </a:lvl2pPr>
      <a:lvl3pPr marL="758825" indent="-228600" algn="l" rtl="0" eaLnBrk="0" fontAlgn="base" hangingPunct="0">
        <a:spcBef>
          <a:spcPts val="400"/>
        </a:spcBef>
        <a:spcAft>
          <a:spcPct val="0"/>
        </a:spcAft>
        <a:buClr>
          <a:srgbClr val="F5CD2D"/>
        </a:buClr>
        <a:buSzPct val="60000"/>
        <a:buFont typeface="Wingdings" pitchFamily="-123" charset="2"/>
        <a:buChar char=""/>
        <a:defRPr sz="2000" kern="1200">
          <a:solidFill>
            <a:schemeClr val="tx1"/>
          </a:solidFill>
          <a:latin typeface="+mn-lt"/>
          <a:ea typeface="ＭＳ Ｐゴシック" pitchFamily="-123" charset="-128"/>
          <a:cs typeface="+mn-cs"/>
        </a:defRPr>
      </a:lvl3pPr>
      <a:lvl4pPr marL="1004888" indent="-228600" algn="l" rtl="0" eaLnBrk="0" fontAlgn="base" hangingPunct="0">
        <a:spcBef>
          <a:spcPct val="20000"/>
        </a:spcBef>
        <a:spcAft>
          <a:spcPct val="0"/>
        </a:spcAft>
        <a:buClr>
          <a:srgbClr val="F5CD2D"/>
        </a:buClr>
        <a:buSzPct val="80000"/>
        <a:buFont typeface="Wingdings 2" pitchFamily="-123" charset="2"/>
        <a:buChar char=""/>
        <a:defRPr sz="2000" kern="1200">
          <a:solidFill>
            <a:srgbClr val="6C6C6C"/>
          </a:solidFill>
          <a:latin typeface="+mn-lt"/>
          <a:ea typeface="ＭＳ Ｐゴシック" pitchFamily="-123" charset="-128"/>
          <a:cs typeface="+mn-cs"/>
        </a:defRPr>
      </a:lvl4pPr>
      <a:lvl5pPr marL="1279525" indent="-228600" algn="l" rtl="0" eaLnBrk="0" fontAlgn="base" hangingPunct="0">
        <a:spcBef>
          <a:spcPts val="400"/>
        </a:spcBef>
        <a:spcAft>
          <a:spcPct val="0"/>
        </a:spcAft>
        <a:buClr>
          <a:srgbClr val="F5CD2D"/>
        </a:buClr>
        <a:buSzPct val="70000"/>
        <a:buFont typeface="Wingdings" pitchFamily="-123" charset="2"/>
        <a:buChar char=""/>
        <a:defRPr kern="1200">
          <a:solidFill>
            <a:schemeClr val="tx1"/>
          </a:solidFill>
          <a:latin typeface="+mn-lt"/>
          <a:ea typeface="ＭＳ Ｐゴシック" pitchFamily="-123" charset="-128"/>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msc.navy.mil/sealift/2007/February/graphics/KingPhoto-sm.jpg" TargetMode="External"/><Relationship Id="rId4" Type="http://schemas.openxmlformats.org/officeDocument/2006/relationships/image" Target="../media/image2.jpeg"/><Relationship Id="rId5" Type="http://schemas.openxmlformats.org/officeDocument/2006/relationships/hyperlink" Target="http://www.hierographics.org/malcolmX.gif" TargetMode="External"/><Relationship Id="rId6" Type="http://schemas.openxmlformats.org/officeDocument/2006/relationships/image" Target="../media/image3.jpeg"/><Relationship Id="rId7" Type="http://schemas.openxmlformats.org/officeDocument/2006/relationships/hyperlink" Target="http://talkingbooks.nypl.org/uploadedImages/Books/Brown%20v.%20Board%20of%20Education.jpg" TargetMode="External"/><Relationship Id="rId8" Type="http://schemas.openxmlformats.org/officeDocument/2006/relationships/image" Target="../media/image4.jpeg"/><Relationship Id="rId9" Type="http://schemas.openxmlformats.org/officeDocument/2006/relationships/hyperlink" Target="http://library.msstate.edu/content/reference/guides/images4rosaparks/rosa_parks_web.JPG" TargetMode="External"/><Relationship Id="rId10"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jpeg"/><Relationship Id="rId7" Type="http://schemas.openxmlformats.org/officeDocument/2006/relationships/image" Target="../media/image17.jpeg"/><Relationship Id="rId8" Type="http://schemas.openxmlformats.org/officeDocument/2006/relationships/image" Target="../media/image1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Breaking Barriers</a:t>
            </a:r>
            <a:endParaRPr lang="en-US" dirty="0">
              <a:ea typeface="+mj-ea"/>
              <a:cs typeface="+mj-cs"/>
            </a:endParaRPr>
          </a:p>
        </p:txBody>
      </p:sp>
      <p:sp>
        <p:nvSpPr>
          <p:cNvPr id="14338" name="Subtitle 2"/>
          <p:cNvSpPr>
            <a:spLocks noGrp="1"/>
          </p:cNvSpPr>
          <p:nvPr>
            <p:ph type="subTitle" idx="1"/>
          </p:nvPr>
        </p:nvSpPr>
        <p:spPr>
          <a:xfrm>
            <a:off x="1295400" y="3581400"/>
            <a:ext cx="6400800" cy="1752600"/>
          </a:xfrm>
        </p:spPr>
        <p:txBody>
          <a:bodyPr/>
          <a:lstStyle/>
          <a:p>
            <a:pPr eaLnBrk="1" hangingPunct="1"/>
            <a:r>
              <a:rPr lang="en-US" smtClean="0">
                <a:solidFill>
                  <a:schemeClr val="bg1"/>
                </a:solidFill>
              </a:rPr>
              <a:t>	By: Nita Tunga, Brigit Carrigan, </a:t>
            </a:r>
          </a:p>
          <a:p>
            <a:pPr eaLnBrk="1" hangingPunct="1"/>
            <a:r>
              <a:rPr lang="en-US" smtClean="0">
                <a:solidFill>
                  <a:schemeClr val="bg1"/>
                </a:solidFill>
              </a:rPr>
              <a:t>Jenny Lane, and Brett Davis</a:t>
            </a:r>
          </a:p>
        </p:txBody>
      </p:sp>
      <p:pic>
        <p:nvPicPr>
          <p:cNvPr id="11266" name="Picture 2" descr="See full size image">
            <a:hlinkClick r:id="rId3"/>
          </p:cNvPr>
          <p:cNvPicPr>
            <a:picLocks noChangeAspect="1" noChangeArrowheads="1"/>
          </p:cNvPicPr>
          <p:nvPr/>
        </p:nvPicPr>
        <p:blipFill>
          <a:blip r:embed="rId4"/>
          <a:srcRect/>
          <a:stretch>
            <a:fillRect/>
          </a:stretch>
        </p:blipFill>
        <p:spPr bwMode="auto">
          <a:xfrm rot="1419886">
            <a:off x="6075363" y="-127000"/>
            <a:ext cx="3309937" cy="2490788"/>
          </a:xfrm>
          <a:prstGeom prst="rect">
            <a:avLst/>
          </a:prstGeom>
          <a:noFill/>
          <a:ln w="9525">
            <a:noFill/>
            <a:miter lim="800000"/>
            <a:headEnd/>
            <a:tailEnd/>
          </a:ln>
        </p:spPr>
      </p:pic>
      <p:pic>
        <p:nvPicPr>
          <p:cNvPr id="11268" name="Picture 4" descr="See full size image">
            <a:hlinkClick r:id="rId5"/>
          </p:cNvPr>
          <p:cNvPicPr>
            <a:picLocks noChangeAspect="1" noChangeArrowheads="1"/>
          </p:cNvPicPr>
          <p:nvPr/>
        </p:nvPicPr>
        <p:blipFill>
          <a:blip r:embed="rId6"/>
          <a:srcRect/>
          <a:stretch>
            <a:fillRect/>
          </a:stretch>
        </p:blipFill>
        <p:spPr bwMode="auto">
          <a:xfrm rot="-1466936">
            <a:off x="7938" y="3970338"/>
            <a:ext cx="1766887" cy="2717800"/>
          </a:xfrm>
          <a:prstGeom prst="rect">
            <a:avLst/>
          </a:prstGeom>
          <a:noFill/>
          <a:ln w="9525">
            <a:noFill/>
            <a:miter lim="800000"/>
            <a:headEnd/>
            <a:tailEnd/>
          </a:ln>
        </p:spPr>
      </p:pic>
      <p:pic>
        <p:nvPicPr>
          <p:cNvPr id="11270" name="Picture 6" descr="See full size image">
            <a:hlinkClick r:id="rId7"/>
          </p:cNvPr>
          <p:cNvPicPr>
            <a:picLocks noChangeAspect="1" noChangeArrowheads="1"/>
          </p:cNvPicPr>
          <p:nvPr/>
        </p:nvPicPr>
        <p:blipFill>
          <a:blip r:embed="rId8"/>
          <a:srcRect/>
          <a:stretch>
            <a:fillRect/>
          </a:stretch>
        </p:blipFill>
        <p:spPr bwMode="auto">
          <a:xfrm rot="1753239">
            <a:off x="7212013" y="4102100"/>
            <a:ext cx="1952625" cy="2894013"/>
          </a:xfrm>
          <a:prstGeom prst="rect">
            <a:avLst/>
          </a:prstGeom>
          <a:noFill/>
          <a:ln w="9525">
            <a:noFill/>
            <a:miter lim="800000"/>
            <a:headEnd/>
            <a:tailEnd/>
          </a:ln>
        </p:spPr>
      </p:pic>
      <p:pic>
        <p:nvPicPr>
          <p:cNvPr id="11272" name="Picture 8" descr="See full size image">
            <a:hlinkClick r:id="rId9"/>
          </p:cNvPr>
          <p:cNvPicPr>
            <a:picLocks noChangeAspect="1" noChangeArrowheads="1"/>
          </p:cNvPicPr>
          <p:nvPr/>
        </p:nvPicPr>
        <p:blipFill>
          <a:blip r:embed="rId10"/>
          <a:srcRect/>
          <a:stretch>
            <a:fillRect/>
          </a:stretch>
        </p:blipFill>
        <p:spPr bwMode="auto">
          <a:xfrm rot="-1355625">
            <a:off x="-58738" y="219075"/>
            <a:ext cx="2824163" cy="21923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11270"/>
                                        </p:tgtEl>
                                        <p:attrNameLst>
                                          <p:attrName>style.visibility</p:attrName>
                                        </p:attrNameLst>
                                      </p:cBhvr>
                                      <p:to>
                                        <p:strVal val="visible"/>
                                      </p:to>
                                    </p:set>
                                    <p:anim to="" calcmode="lin" valueType="num">
                                      <p:cBhvr>
                                        <p:cTn id="7" dur="1" fill="hold"/>
                                        <p:tgtEl>
                                          <p:spTgt spid="11270"/>
                                        </p:tgtEl>
                                        <p:attrNameLst>
                                          <p:attrName/>
                                        </p:attrNameLst>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11272"/>
                                        </p:tgtEl>
                                        <p:attrNameLst>
                                          <p:attrName>style.visibility</p:attrName>
                                        </p:attrNameLst>
                                      </p:cBhvr>
                                      <p:to>
                                        <p:strVal val="visible"/>
                                      </p:to>
                                    </p:set>
                                    <p:anim to="" calcmode="lin" valueType="num">
                                      <p:cBhvr>
                                        <p:cTn id="11" dur="1" fill="hold"/>
                                        <p:tgtEl>
                                          <p:spTgt spid="11272"/>
                                        </p:tgtEl>
                                        <p:attrNameLst>
                                          <p:attrName/>
                                        </p:attrNameLst>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11266"/>
                                        </p:tgtEl>
                                        <p:attrNameLst>
                                          <p:attrName>style.visibility</p:attrName>
                                        </p:attrNameLst>
                                      </p:cBhvr>
                                      <p:to>
                                        <p:strVal val="visible"/>
                                      </p:to>
                                    </p:set>
                                    <p:anim to="" calcmode="lin" valueType="num">
                                      <p:cBhvr>
                                        <p:cTn id="15" dur="1" fill="hold"/>
                                        <p:tgtEl>
                                          <p:spTgt spid="11266"/>
                                        </p:tgtEl>
                                        <p:attrNameLst>
                                          <p:attrName/>
                                        </p:attrNameLst>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11268"/>
                                        </p:tgtEl>
                                        <p:attrNameLst>
                                          <p:attrName>style.visibility</p:attrName>
                                        </p:attrNameLst>
                                      </p:cBhvr>
                                      <p:to>
                                        <p:strVal val="visible"/>
                                      </p:to>
                                    </p:set>
                                    <p:anim to="" calcmode="lin" valueType="num">
                                      <p:cBhvr>
                                        <p:cTn id="19" dur="1" fill="hold"/>
                                        <p:tgtEl>
                                          <p:spTgt spid="112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32770" name="Content Placeholder 2"/>
          <p:cNvSpPr>
            <a:spLocks noGrp="1"/>
          </p:cNvSpPr>
          <p:nvPr>
            <p:ph idx="1"/>
          </p:nvPr>
        </p:nvSpPr>
        <p:spPr>
          <a:xfrm>
            <a:off x="457200" y="1524000"/>
            <a:ext cx="7239000" cy="4846638"/>
          </a:xfrm>
        </p:spPr>
        <p:txBody>
          <a:bodyPr/>
          <a:lstStyle/>
          <a:p>
            <a:pPr eaLnBrk="1" hangingPunct="1"/>
            <a:r>
              <a:rPr lang="en-US" smtClean="0"/>
              <a:t>She was arrested because she “violated a city ordinance” and violated the “laws of segregation”.</a:t>
            </a:r>
          </a:p>
          <a:p>
            <a:pPr eaLnBrk="1" hangingPunct="1"/>
            <a:r>
              <a:rPr lang="en-US" smtClean="0"/>
              <a:t>This event was called the “Bus Boycott”.</a:t>
            </a:r>
          </a:p>
          <a:p>
            <a:pPr eaLnBrk="1" hangingPunct="1"/>
            <a:r>
              <a:rPr lang="en-US" smtClean="0"/>
              <a:t> She and many other decided to not ride to bus.</a:t>
            </a:r>
          </a:p>
          <a:p>
            <a:pPr eaLnBrk="1" hangingPunct="1"/>
            <a:r>
              <a:rPr lang="en-US" smtClean="0"/>
              <a:t>Martin Luther King Jr. was the leader of the Bus Boycott.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34818" name="Content Placeholder 2"/>
          <p:cNvSpPr>
            <a:spLocks noGrp="1"/>
          </p:cNvSpPr>
          <p:nvPr>
            <p:ph idx="1"/>
          </p:nvPr>
        </p:nvSpPr>
        <p:spPr/>
        <p:txBody>
          <a:bodyPr/>
          <a:lstStyle/>
          <a:p>
            <a:pPr eaLnBrk="1" hangingPunct="1"/>
            <a:r>
              <a:rPr lang="en-US" smtClean="0"/>
              <a:t>African-Americans were about 75% of the total people riding the bus in Montgomery, Alabama.</a:t>
            </a:r>
          </a:p>
          <a:p>
            <a:pPr eaLnBrk="1" hangingPunct="1"/>
            <a:r>
              <a:rPr lang="en-US" smtClean="0"/>
              <a:t>The Bus Boycott lasted 382 days.</a:t>
            </a:r>
          </a:p>
          <a:p>
            <a:pPr eaLnBrk="1" hangingPunct="1"/>
            <a:r>
              <a:rPr lang="en-US" smtClean="0"/>
              <a:t>Rosa led African-Americans to freedom and equality.</a:t>
            </a:r>
          </a:p>
          <a:p>
            <a:pPr eaLnBrk="1" hangingPunct="1"/>
            <a:endParaRPr lang="en-US" smtClean="0"/>
          </a:p>
        </p:txBody>
      </p:sp>
      <p:pic>
        <p:nvPicPr>
          <p:cNvPr id="3074" name="Picture 2" descr="http://www.hamsaweb.org/crime/images/3/parks_on_bus.jpg"/>
          <p:cNvPicPr>
            <a:picLocks noChangeAspect="1" noChangeArrowheads="1"/>
          </p:cNvPicPr>
          <p:nvPr/>
        </p:nvPicPr>
        <p:blipFill>
          <a:blip r:embed="rId3"/>
          <a:srcRect/>
          <a:stretch>
            <a:fillRect/>
          </a:stretch>
        </p:blipFill>
        <p:spPr bwMode="auto">
          <a:xfrm>
            <a:off x="2362200" y="3924300"/>
            <a:ext cx="3911600" cy="2933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2000" fill="hold"/>
                                        <p:tgtEl>
                                          <p:spTgt spid="3074"/>
                                        </p:tgtEl>
                                        <p:attrNameLst>
                                          <p:attrName>ppt_x</p:attrName>
                                        </p:attrNameLst>
                                      </p:cBhvr>
                                      <p:tavLst>
                                        <p:tav tm="0">
                                          <p:val>
                                            <p:strVal val="#ppt_x"/>
                                          </p:val>
                                        </p:tav>
                                        <p:tav tm="100000">
                                          <p:val>
                                            <p:strVal val="#ppt_x"/>
                                          </p:val>
                                        </p:tav>
                                      </p:tavLst>
                                    </p:anim>
                                    <p:anim calcmode="lin" valueType="num">
                                      <p:cBhvr additive="base">
                                        <p:cTn id="8" dur="20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The March on Washington</a:t>
            </a:r>
            <a:endParaRPr lang="en-US" dirty="0">
              <a:ea typeface="+mj-ea"/>
              <a:cs typeface="+mj-cs"/>
            </a:endParaRPr>
          </a:p>
        </p:txBody>
      </p:sp>
      <p:sp>
        <p:nvSpPr>
          <p:cNvPr id="36866" name="Subtitle 2"/>
          <p:cNvSpPr>
            <a:spLocks noGrp="1"/>
          </p:cNvSpPr>
          <p:nvPr>
            <p:ph type="subTitle" idx="1"/>
          </p:nvPr>
        </p:nvSpPr>
        <p:spPr>
          <a:xfrm>
            <a:off x="3354388" y="3540125"/>
            <a:ext cx="5114925" cy="1101725"/>
          </a:xfrm>
        </p:spPr>
        <p:txBody>
          <a:bodyPr/>
          <a:lstStyle/>
          <a:p>
            <a:pPr eaLnBrk="1" hangingPunct="1"/>
            <a:r>
              <a:rPr lang="en-US" smtClean="0"/>
              <a:t>Jenny Lane</a:t>
            </a:r>
          </a:p>
        </p:txBody>
      </p:sp>
      <p:pic>
        <p:nvPicPr>
          <p:cNvPr id="1026" name="Picture 2" descr="http://hitchcock.itc.virginia.edu/ViewingAmerica/roundtables/roundtable7/section3_files/marchonwash.jpg"/>
          <p:cNvPicPr>
            <a:picLocks noChangeAspect="1" noChangeArrowheads="1"/>
          </p:cNvPicPr>
          <p:nvPr/>
        </p:nvPicPr>
        <p:blipFill>
          <a:blip r:embed="rId3" cstate="print"/>
          <a:srcRect/>
          <a:stretch>
            <a:fillRect/>
          </a:stretch>
        </p:blipFill>
        <p:spPr bwMode="auto">
          <a:xfrm>
            <a:off x="228600" y="762000"/>
            <a:ext cx="4293976" cy="5470525"/>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1143000"/>
            <a:ext cx="3103098" cy="2057400"/>
          </a:xfrm>
        </p:spPr>
        <p:txBody>
          <a:bodyPr/>
          <a:lstStyle/>
          <a:p>
            <a:pPr eaLnBrk="1" fontAlgn="auto" hangingPunct="1">
              <a:spcAft>
                <a:spcPts val="0"/>
              </a:spcAft>
              <a:defRPr/>
            </a:pPr>
            <a:r>
              <a:rPr lang="en-US" dirty="0" smtClean="0">
                <a:ea typeface="+mj-ea"/>
                <a:cs typeface="+mj-cs"/>
              </a:rPr>
              <a:t>People marching to the Lincoln monument </a:t>
            </a:r>
            <a:endParaRPr lang="en-US" dirty="0">
              <a:ea typeface="+mj-ea"/>
              <a:cs typeface="+mj-cs"/>
            </a:endParaRPr>
          </a:p>
        </p:txBody>
      </p:sp>
      <p:sp>
        <p:nvSpPr>
          <p:cNvPr id="38914" name="Text Placeholder 2"/>
          <p:cNvSpPr>
            <a:spLocks noGrp="1"/>
          </p:cNvSpPr>
          <p:nvPr>
            <p:ph type="body" sz="half" idx="2"/>
          </p:nvPr>
        </p:nvSpPr>
        <p:spPr>
          <a:xfrm>
            <a:off x="5389563" y="3282950"/>
            <a:ext cx="3429000" cy="1920875"/>
          </a:xfrm>
        </p:spPr>
        <p:txBody>
          <a:bodyPr/>
          <a:lstStyle/>
          <a:p>
            <a:pPr eaLnBrk="1" hangingPunct="1">
              <a:spcBef>
                <a:spcPct val="0"/>
              </a:spcBef>
            </a:pPr>
            <a:endParaRPr lang="en-US"/>
          </a:p>
        </p:txBody>
      </p:sp>
      <p:pic>
        <p:nvPicPr>
          <p:cNvPr id="1026" name="Picture 2" descr="http://www.bbc.co.uk/radioassets/photos/2008/4/1/39377_2.jpg"/>
          <p:cNvPicPr>
            <a:picLocks noGrp="1" noChangeAspect="1" noChangeArrowheads="1"/>
          </p:cNvPicPr>
          <p:nvPr>
            <p:ph type="pic" idx="1"/>
          </p:nvPr>
        </p:nvPicPr>
        <p:blipFill>
          <a:blip r:embed="rId3" cstate="print"/>
          <a:srcRect l="9985" r="9985"/>
          <a:stretch>
            <a:fillRect/>
          </a:stretch>
        </p:blipFill>
        <p:spPr>
          <a:xfrm>
            <a:off x="304800" y="762000"/>
            <a:ext cx="5181600" cy="5181600"/>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1143000"/>
            <a:ext cx="3429000" cy="2057400"/>
          </a:xfrm>
        </p:spPr>
        <p:txBody>
          <a:bodyPr/>
          <a:lstStyle/>
          <a:p>
            <a:pPr eaLnBrk="1" fontAlgn="auto" hangingPunct="1">
              <a:spcAft>
                <a:spcPts val="0"/>
              </a:spcAft>
              <a:defRPr/>
            </a:pPr>
            <a:r>
              <a:rPr lang="en-US" dirty="0" smtClean="0">
                <a:ea typeface="+mj-ea"/>
                <a:cs typeface="+mj-cs"/>
              </a:rPr>
              <a:t>The crowd</a:t>
            </a:r>
            <a:endParaRPr lang="en-US" dirty="0">
              <a:ea typeface="+mj-ea"/>
              <a:cs typeface="+mj-cs"/>
            </a:endParaRPr>
          </a:p>
        </p:txBody>
      </p:sp>
      <p:sp>
        <p:nvSpPr>
          <p:cNvPr id="40962" name="Text Placeholder 2"/>
          <p:cNvSpPr>
            <a:spLocks noGrp="1"/>
          </p:cNvSpPr>
          <p:nvPr>
            <p:ph type="body" sz="half" idx="2"/>
          </p:nvPr>
        </p:nvSpPr>
        <p:spPr>
          <a:xfrm>
            <a:off x="5389563" y="3282950"/>
            <a:ext cx="3429000" cy="1920875"/>
          </a:xfrm>
        </p:spPr>
        <p:txBody>
          <a:bodyPr/>
          <a:lstStyle/>
          <a:p>
            <a:pPr eaLnBrk="1" hangingPunct="1">
              <a:spcBef>
                <a:spcPct val="0"/>
              </a:spcBef>
            </a:pPr>
            <a:endParaRPr lang="en-US"/>
          </a:p>
        </p:txBody>
      </p:sp>
      <p:pic>
        <p:nvPicPr>
          <p:cNvPr id="32770" name="Picture 2" descr="http://wec.shu.edu.tw/corner/culture/speech/photo_king_05.jpg"/>
          <p:cNvPicPr>
            <a:picLocks noGrp="1" noChangeAspect="1" noChangeArrowheads="1"/>
          </p:cNvPicPr>
          <p:nvPr>
            <p:ph type="pic" idx="1"/>
          </p:nvPr>
        </p:nvPicPr>
        <p:blipFill>
          <a:blip r:embed="rId3" cstate="print"/>
          <a:srcRect t="11255" b="11255"/>
          <a:stretch>
            <a:fillRect/>
          </a:stretch>
        </p:blipFill>
        <p:spPr>
          <a:xfrm>
            <a:off x="0" y="304800"/>
            <a:ext cx="5588398" cy="5588398"/>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Text Placeholder 2"/>
          <p:cNvSpPr>
            <a:spLocks noGrp="1"/>
          </p:cNvSpPr>
          <p:nvPr>
            <p:ph type="body" sz="half" idx="2"/>
          </p:nvPr>
        </p:nvSpPr>
        <p:spPr>
          <a:xfrm>
            <a:off x="5389563" y="3282950"/>
            <a:ext cx="3429000" cy="1920875"/>
          </a:xfrm>
        </p:spPr>
        <p:txBody>
          <a:bodyPr/>
          <a:lstStyle/>
          <a:p>
            <a:pPr eaLnBrk="1" hangingPunct="1">
              <a:spcBef>
                <a:spcPct val="0"/>
              </a:spcBef>
            </a:pPr>
            <a:endParaRPr lang="en-US"/>
          </a:p>
        </p:txBody>
      </p:sp>
      <p:pic>
        <p:nvPicPr>
          <p:cNvPr id="32770" name="Picture 2" descr="http://www.msc.navy.mil/sealift/2007/February/graphics/KingPhoto-sm.jpg"/>
          <p:cNvPicPr>
            <a:picLocks noGrp="1" noChangeAspect="1" noChangeArrowheads="1"/>
          </p:cNvPicPr>
          <p:nvPr>
            <p:ph type="pic" idx="1"/>
          </p:nvPr>
        </p:nvPicPr>
        <p:blipFill>
          <a:blip r:embed="rId3" cstate="print"/>
          <a:srcRect l="12129" r="12129"/>
          <a:stretch>
            <a:fillRect/>
          </a:stretch>
        </p:blipFill>
        <p:spPr>
          <a:xfrm>
            <a:off x="0" y="0"/>
            <a:ext cx="3429000" cy="3505200"/>
          </a:xfrm>
          <a:noFill/>
        </p:spPr>
      </p:pic>
      <p:pic>
        <p:nvPicPr>
          <p:cNvPr id="32772" name="Picture 4" descr="http://www.p2fe.com/a_philip_randolph.jpg"/>
          <p:cNvPicPr>
            <a:picLocks noChangeAspect="1" noChangeArrowheads="1"/>
          </p:cNvPicPr>
          <p:nvPr/>
        </p:nvPicPr>
        <p:blipFill>
          <a:blip r:embed="rId4"/>
          <a:srcRect/>
          <a:stretch>
            <a:fillRect/>
          </a:stretch>
        </p:blipFill>
        <p:spPr bwMode="auto">
          <a:xfrm>
            <a:off x="3505200" y="0"/>
            <a:ext cx="2743200" cy="3522663"/>
          </a:xfrm>
          <a:prstGeom prst="rect">
            <a:avLst/>
          </a:prstGeom>
          <a:noFill/>
          <a:ln w="9525">
            <a:noFill/>
            <a:miter lim="800000"/>
            <a:headEnd/>
            <a:tailEnd/>
          </a:ln>
        </p:spPr>
      </p:pic>
      <p:pic>
        <p:nvPicPr>
          <p:cNvPr id="32774" name="Picture 6" descr="http://media-2.web.britannica.com/eb-media/11/115311-004-5A3ECC2C.jpg"/>
          <p:cNvPicPr>
            <a:picLocks noChangeAspect="1" noChangeArrowheads="1"/>
          </p:cNvPicPr>
          <p:nvPr/>
        </p:nvPicPr>
        <p:blipFill>
          <a:blip r:embed="rId5"/>
          <a:srcRect/>
          <a:stretch>
            <a:fillRect/>
          </a:stretch>
        </p:blipFill>
        <p:spPr bwMode="auto">
          <a:xfrm>
            <a:off x="6096000" y="0"/>
            <a:ext cx="3048000" cy="3505200"/>
          </a:xfrm>
          <a:prstGeom prst="rect">
            <a:avLst/>
          </a:prstGeom>
          <a:noFill/>
          <a:ln w="9525">
            <a:noFill/>
            <a:miter lim="800000"/>
            <a:headEnd/>
            <a:tailEnd/>
          </a:ln>
        </p:spPr>
      </p:pic>
      <p:pic>
        <p:nvPicPr>
          <p:cNvPr id="32776" name="Picture 8" descr="http://www.law.stetson.edu/assets/0/138/140/160/168/426/a2d32c30-de90-46d3-9274-42a3e2025fdb.jpg"/>
          <p:cNvPicPr>
            <a:picLocks noChangeAspect="1" noChangeArrowheads="1"/>
          </p:cNvPicPr>
          <p:nvPr/>
        </p:nvPicPr>
        <p:blipFill>
          <a:blip r:embed="rId6"/>
          <a:srcRect/>
          <a:stretch>
            <a:fillRect/>
          </a:stretch>
        </p:blipFill>
        <p:spPr bwMode="auto">
          <a:xfrm>
            <a:off x="0" y="3001963"/>
            <a:ext cx="3124200" cy="3856037"/>
          </a:xfrm>
          <a:prstGeom prst="rect">
            <a:avLst/>
          </a:prstGeom>
          <a:noFill/>
          <a:ln w="9525">
            <a:noFill/>
            <a:miter lim="800000"/>
            <a:headEnd/>
            <a:tailEnd/>
          </a:ln>
        </p:spPr>
      </p:pic>
      <p:pic>
        <p:nvPicPr>
          <p:cNvPr id="32778" name="Picture 10" descr="http://mightysigep.com/roy.jpg"/>
          <p:cNvPicPr>
            <a:picLocks noChangeAspect="1" noChangeArrowheads="1"/>
          </p:cNvPicPr>
          <p:nvPr/>
        </p:nvPicPr>
        <p:blipFill>
          <a:blip r:embed="rId7"/>
          <a:srcRect/>
          <a:stretch>
            <a:fillRect/>
          </a:stretch>
        </p:blipFill>
        <p:spPr bwMode="auto">
          <a:xfrm>
            <a:off x="6153150" y="2933700"/>
            <a:ext cx="2990850" cy="3924300"/>
          </a:xfrm>
          <a:prstGeom prst="rect">
            <a:avLst/>
          </a:prstGeom>
          <a:noFill/>
          <a:ln w="9525">
            <a:noFill/>
            <a:miter lim="800000"/>
            <a:headEnd/>
            <a:tailEnd/>
          </a:ln>
        </p:spPr>
      </p:pic>
      <p:pic>
        <p:nvPicPr>
          <p:cNvPr id="32780" name="Picture 12" descr="http://www.blackpast.org/files/blackpast_images/young_whitney.jpg"/>
          <p:cNvPicPr>
            <a:picLocks noChangeAspect="1" noChangeArrowheads="1"/>
          </p:cNvPicPr>
          <p:nvPr/>
        </p:nvPicPr>
        <p:blipFill>
          <a:blip r:embed="rId8"/>
          <a:srcRect/>
          <a:stretch>
            <a:fillRect/>
          </a:stretch>
        </p:blipFill>
        <p:spPr bwMode="auto">
          <a:xfrm>
            <a:off x="3124200" y="3200400"/>
            <a:ext cx="2979738" cy="3657600"/>
          </a:xfrm>
          <a:prstGeom prst="rect">
            <a:avLst/>
          </a:prstGeom>
          <a:noFill/>
          <a:ln w="9525">
            <a:noFill/>
            <a:miter lim="800000"/>
            <a:headEnd/>
            <a:tailEnd/>
          </a:ln>
        </p:spPr>
      </p:pic>
      <p:sp>
        <p:nvSpPr>
          <p:cNvPr id="2" name="Title 1"/>
          <p:cNvSpPr>
            <a:spLocks noGrp="1"/>
          </p:cNvSpPr>
          <p:nvPr>
            <p:ph type="title"/>
          </p:nvPr>
        </p:nvSpPr>
        <p:spPr>
          <a:xfrm>
            <a:off x="3124200" y="2667000"/>
            <a:ext cx="3026898" cy="838200"/>
          </a:xfrm>
          <a:solidFill>
            <a:schemeClr val="bg1">
              <a:lumMod val="75000"/>
              <a:lumOff val="25000"/>
            </a:schemeClr>
          </a:solidFill>
        </p:spPr>
        <p:txBody>
          <a:bodyPr/>
          <a:lstStyle/>
          <a:p>
            <a:pPr eaLnBrk="1" fontAlgn="auto" hangingPunct="1">
              <a:spcAft>
                <a:spcPts val="0"/>
              </a:spcAft>
              <a:defRPr/>
            </a:pPr>
            <a:r>
              <a:rPr lang="en-US" dirty="0" smtClean="0">
                <a:solidFill>
                  <a:srgbClr val="FFFF00"/>
                </a:solidFill>
                <a:ea typeface="+mj-ea"/>
                <a:cs typeface="+mj-cs"/>
              </a:rPr>
              <a:t>The big six</a:t>
            </a:r>
            <a:endParaRPr lang="en-US" dirty="0">
              <a:solidFill>
                <a:srgbClr val="FFFF00"/>
              </a:solidFill>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7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dirty="0" smtClean="0">
                <a:ea typeface="+mj-ea"/>
                <a:cs typeface="+mj-cs"/>
              </a:rPr>
              <a:t>The organizations associated </a:t>
            </a:r>
            <a:endParaRPr lang="en-US" dirty="0">
              <a:ea typeface="+mj-ea"/>
              <a:cs typeface="+mj-cs"/>
            </a:endParaRPr>
          </a:p>
        </p:txBody>
      </p:sp>
      <p:sp>
        <p:nvSpPr>
          <p:cNvPr id="45058" name="Content Placeholder 2"/>
          <p:cNvSpPr>
            <a:spLocks noGrp="1"/>
          </p:cNvSpPr>
          <p:nvPr>
            <p:ph idx="1"/>
          </p:nvPr>
        </p:nvSpPr>
        <p:spPr/>
        <p:txBody>
          <a:bodyPr/>
          <a:lstStyle/>
          <a:p>
            <a:pPr eaLnBrk="1" hangingPunct="1"/>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smtClean="0">
                <a:ea typeface="+mj-ea"/>
                <a:cs typeface="+mj-cs"/>
              </a:rPr>
              <a:t>Malcolm x </a:t>
            </a:r>
            <a:r>
              <a:rPr lang="en-US" dirty="0" smtClean="0">
                <a:ea typeface="+mj-ea"/>
                <a:cs typeface="+mj-cs"/>
              </a:rPr>
              <a:t>Assassination</a:t>
            </a:r>
            <a:endParaRPr lang="en-US" dirty="0">
              <a:ea typeface="+mj-ea"/>
              <a:cs typeface="+mj-cs"/>
            </a:endParaRPr>
          </a:p>
        </p:txBody>
      </p:sp>
      <p:sp>
        <p:nvSpPr>
          <p:cNvPr id="47106" name="Subtitle 2"/>
          <p:cNvSpPr>
            <a:spLocks noGrp="1"/>
          </p:cNvSpPr>
          <p:nvPr>
            <p:ph type="subTitle" idx="1"/>
          </p:nvPr>
        </p:nvSpPr>
        <p:spPr>
          <a:xfrm>
            <a:off x="3354388" y="3540125"/>
            <a:ext cx="5114925" cy="1101725"/>
          </a:xfrm>
        </p:spPr>
        <p:txBody>
          <a:bodyPr/>
          <a:lstStyle/>
          <a:p>
            <a:pPr eaLnBrk="1" hangingPunct="1"/>
            <a:r>
              <a:rPr lang="en-US" smtClean="0"/>
              <a:t>By Brett Davis</a:t>
            </a:r>
          </a:p>
        </p:txBody>
      </p:sp>
      <p:pic>
        <p:nvPicPr>
          <p:cNvPr id="47107" name="Picture 2" descr="http://www.wumingfoundation.com/images/malcolm-x-poster01.jpg"/>
          <p:cNvPicPr>
            <a:picLocks noChangeAspect="1" noChangeArrowheads="1"/>
          </p:cNvPicPr>
          <p:nvPr/>
        </p:nvPicPr>
        <p:blipFill>
          <a:blip r:embed="rId3"/>
          <a:srcRect/>
          <a:stretch>
            <a:fillRect/>
          </a:stretch>
        </p:blipFill>
        <p:spPr bwMode="auto">
          <a:xfrm>
            <a:off x="0" y="0"/>
            <a:ext cx="4648200" cy="694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Rectangle 2"/>
          <p:cNvSpPr>
            <a:spLocks noChangeArrowheads="1"/>
          </p:cNvSpPr>
          <p:nvPr/>
        </p:nvSpPr>
        <p:spPr bwMode="auto">
          <a:xfrm>
            <a:off x="2638425" y="1685925"/>
            <a:ext cx="5362575" cy="366713"/>
          </a:xfrm>
          <a:prstGeom prst="rect">
            <a:avLst/>
          </a:prstGeom>
          <a:noFill/>
          <a:ln w="9525">
            <a:noFill/>
            <a:miter lim="800000"/>
            <a:headEnd/>
            <a:tailEnd/>
          </a:ln>
        </p:spPr>
        <p:txBody>
          <a:bodyPr>
            <a:prstTxWarp prst="textNoShape">
              <a:avLst/>
            </a:prstTxWarp>
            <a:spAutoFit/>
          </a:bodyPr>
          <a:lstStyle/>
          <a:p>
            <a:endParaRPr lang="en-US" sz="1800"/>
          </a:p>
        </p:txBody>
      </p:sp>
      <p:sp>
        <p:nvSpPr>
          <p:cNvPr id="49154" name="Rectangle 4"/>
          <p:cNvSpPr>
            <a:spLocks noChangeArrowheads="1"/>
          </p:cNvSpPr>
          <p:nvPr/>
        </p:nvSpPr>
        <p:spPr bwMode="auto">
          <a:xfrm>
            <a:off x="3276600" y="457200"/>
            <a:ext cx="6157913" cy="448627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X was born on March 19th, 1925.</a:t>
            </a:r>
          </a:p>
          <a:p>
            <a:r>
              <a:rPr lang="en-US" sz="3600">
                <a:solidFill>
                  <a:schemeClr val="accent1"/>
                </a:solidFill>
              </a:rPr>
              <a:t>He was originally called Malcolm Little but changed his name to Malcolm X to show that his last name originated from his slave owners.</a:t>
            </a:r>
          </a:p>
        </p:txBody>
      </p:sp>
      <p:pic>
        <p:nvPicPr>
          <p:cNvPr id="49155" name="Picture 5"/>
          <p:cNvPicPr>
            <a:picLocks noChangeAspect="1" noChangeArrowheads="1"/>
          </p:cNvPicPr>
          <p:nvPr/>
        </p:nvPicPr>
        <p:blipFill>
          <a:blip r:embed="rId2"/>
          <a:srcRect/>
          <a:stretch>
            <a:fillRect/>
          </a:stretch>
        </p:blipFill>
        <p:spPr bwMode="auto">
          <a:xfrm>
            <a:off x="0" y="1295400"/>
            <a:ext cx="3200400" cy="4927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3443288" y="901700"/>
            <a:ext cx="184150" cy="366713"/>
          </a:xfrm>
          <a:prstGeom prst="rect">
            <a:avLst/>
          </a:prstGeom>
          <a:noFill/>
          <a:ln w="9525">
            <a:noFill/>
            <a:miter lim="800000"/>
            <a:headEnd/>
            <a:tailEnd/>
          </a:ln>
        </p:spPr>
        <p:txBody>
          <a:bodyPr wrap="none">
            <a:prstTxWarp prst="textNoShape">
              <a:avLst/>
            </a:prstTxWarp>
            <a:spAutoFit/>
          </a:bodyPr>
          <a:lstStyle/>
          <a:p>
            <a:endParaRPr lang="en-US" sz="1800"/>
          </a:p>
        </p:txBody>
      </p:sp>
      <p:sp>
        <p:nvSpPr>
          <p:cNvPr id="50178" name="Rectangle 3"/>
          <p:cNvSpPr>
            <a:spLocks noChangeArrowheads="1"/>
          </p:cNvSpPr>
          <p:nvPr/>
        </p:nvSpPr>
        <p:spPr bwMode="auto">
          <a:xfrm>
            <a:off x="4195763" y="457200"/>
            <a:ext cx="4948237" cy="228917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was one of the smartest kids in his school. All the kids in his school liked him.</a:t>
            </a:r>
          </a:p>
        </p:txBody>
      </p:sp>
      <p:pic>
        <p:nvPicPr>
          <p:cNvPr id="50179" name="Picture 4"/>
          <p:cNvPicPr>
            <a:picLocks noChangeAspect="1" noChangeArrowheads="1"/>
          </p:cNvPicPr>
          <p:nvPr/>
        </p:nvPicPr>
        <p:blipFill>
          <a:blip r:embed="rId2"/>
          <a:srcRect/>
          <a:stretch>
            <a:fillRect/>
          </a:stretch>
        </p:blipFill>
        <p:spPr bwMode="auto">
          <a:xfrm>
            <a:off x="0" y="457200"/>
            <a:ext cx="4191000" cy="5715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The case of the century: </a:t>
            </a:r>
            <a:br>
              <a:rPr lang="en-US" dirty="0" smtClean="0">
                <a:ea typeface="+mj-ea"/>
                <a:cs typeface="+mj-cs"/>
              </a:rPr>
            </a:br>
            <a:r>
              <a:rPr lang="en-US" dirty="0" smtClean="0">
                <a:ea typeface="+mj-ea"/>
                <a:cs typeface="+mj-cs"/>
              </a:rPr>
              <a:t>Brown Vs. board Education</a:t>
            </a:r>
            <a:endParaRPr lang="en-US" dirty="0">
              <a:ea typeface="+mj-ea"/>
              <a:cs typeface="+mj-cs"/>
            </a:endParaRPr>
          </a:p>
        </p:txBody>
      </p:sp>
      <p:sp>
        <p:nvSpPr>
          <p:cNvPr id="16386" name="Subtitle 2"/>
          <p:cNvSpPr>
            <a:spLocks noGrp="1"/>
          </p:cNvSpPr>
          <p:nvPr>
            <p:ph type="subTitle" idx="1"/>
          </p:nvPr>
        </p:nvSpPr>
        <p:spPr>
          <a:xfrm>
            <a:off x="3354388" y="3540125"/>
            <a:ext cx="5114925" cy="1101725"/>
          </a:xfrm>
        </p:spPr>
        <p:txBody>
          <a:bodyPr/>
          <a:lstStyle/>
          <a:p>
            <a:pPr eaLnBrk="1" hangingPunct="1"/>
            <a:r>
              <a:rPr lang="en-US" smtClean="0"/>
              <a:t>Nita Tunga</a:t>
            </a:r>
          </a:p>
        </p:txBody>
      </p:sp>
      <p:pic>
        <p:nvPicPr>
          <p:cNvPr id="13316" name="Picture 4" descr="http://blog.mywonderfulworld.org/2009/02/11/mom%20and%20child%20on%20sc%20steps.jpg"/>
          <p:cNvPicPr>
            <a:picLocks noChangeAspect="1" noChangeArrowheads="1"/>
          </p:cNvPicPr>
          <p:nvPr/>
        </p:nvPicPr>
        <p:blipFill>
          <a:blip r:embed="rId3" cstate="print"/>
          <a:srcRect/>
          <a:stretch>
            <a:fillRect/>
          </a:stretch>
        </p:blipFill>
        <p:spPr bwMode="auto">
          <a:xfrm>
            <a:off x="0" y="3429000"/>
            <a:ext cx="5651279" cy="3429000"/>
          </a:xfrm>
          <a:prstGeom prst="rect">
            <a:avLst/>
          </a:prstGeom>
          <a:ln>
            <a:noFill/>
          </a:ln>
          <a:effectLst>
            <a:softEdge rad="112500"/>
          </a:effectLst>
        </p:spPr>
      </p:pic>
      <p:pic>
        <p:nvPicPr>
          <p:cNvPr id="13317" name="Picture 5"/>
          <p:cNvPicPr>
            <a:picLocks noChangeAspect="1" noChangeArrowheads="1"/>
          </p:cNvPicPr>
          <p:nvPr/>
        </p:nvPicPr>
        <p:blipFill>
          <a:blip r:embed="rId4"/>
          <a:srcRect/>
          <a:stretch>
            <a:fillRect/>
          </a:stretch>
        </p:blipFill>
        <p:spPr bwMode="auto">
          <a:xfrm>
            <a:off x="914400" y="3581400"/>
            <a:ext cx="4038600" cy="30035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additive="base">
                                        <p:cTn id="7" dur="500" fill="hold"/>
                                        <p:tgtEl>
                                          <p:spTgt spid="13317"/>
                                        </p:tgtEl>
                                        <p:attrNameLst>
                                          <p:attrName>ppt_x</p:attrName>
                                        </p:attrNameLst>
                                      </p:cBhvr>
                                      <p:tavLst>
                                        <p:tav tm="0">
                                          <p:val>
                                            <p:strVal val="#ppt_x"/>
                                          </p:val>
                                        </p:tav>
                                        <p:tav tm="100000">
                                          <p:val>
                                            <p:strVal val="#ppt_x"/>
                                          </p:val>
                                        </p:tav>
                                      </p:tavLst>
                                    </p:anim>
                                    <p:anim calcmode="lin" valueType="num">
                                      <p:cBhvr additive="base">
                                        <p:cTn id="8" dur="500" fill="hold"/>
                                        <p:tgtEl>
                                          <p:spTgt spid="13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Rectangle 2"/>
          <p:cNvSpPr>
            <a:spLocks noChangeArrowheads="1"/>
          </p:cNvSpPr>
          <p:nvPr/>
        </p:nvSpPr>
        <p:spPr bwMode="auto">
          <a:xfrm>
            <a:off x="3463925" y="838200"/>
            <a:ext cx="4613275" cy="2014538"/>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was sent to jail for 10 years for armed robbery.</a:t>
            </a:r>
          </a:p>
          <a:p>
            <a:endParaRPr lang="en-US" sz="1800"/>
          </a:p>
        </p:txBody>
      </p:sp>
      <p:pic>
        <p:nvPicPr>
          <p:cNvPr id="51202" name="Picture 3"/>
          <p:cNvPicPr>
            <a:picLocks noChangeAspect="1" noChangeArrowheads="1"/>
          </p:cNvPicPr>
          <p:nvPr/>
        </p:nvPicPr>
        <p:blipFill>
          <a:blip r:embed="rId2"/>
          <a:srcRect/>
          <a:stretch>
            <a:fillRect/>
          </a:stretch>
        </p:blipFill>
        <p:spPr bwMode="auto">
          <a:xfrm>
            <a:off x="0" y="2528888"/>
            <a:ext cx="4419600" cy="432911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2"/>
          <p:cNvSpPr>
            <a:spLocks noChangeArrowheads="1"/>
          </p:cNvSpPr>
          <p:nvPr/>
        </p:nvSpPr>
        <p:spPr bwMode="auto">
          <a:xfrm>
            <a:off x="3857625" y="0"/>
            <a:ext cx="5286375" cy="558482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Malcolm’s criticized Martin Luther King Junior and Ghandi for telling people not to fight back when they were attacked.  Elijah Muhammad grew ill and asked Malcolm to take his spot as the speaker of the nation of Islam.</a:t>
            </a:r>
          </a:p>
        </p:txBody>
      </p:sp>
      <p:pic>
        <p:nvPicPr>
          <p:cNvPr id="52226" name="Picture 3"/>
          <p:cNvPicPr>
            <a:picLocks noChangeAspect="1" noChangeArrowheads="1"/>
          </p:cNvPicPr>
          <p:nvPr/>
        </p:nvPicPr>
        <p:blipFill>
          <a:blip r:embed="rId2"/>
          <a:srcRect/>
          <a:stretch>
            <a:fillRect/>
          </a:stretch>
        </p:blipFill>
        <p:spPr bwMode="auto">
          <a:xfrm>
            <a:off x="0" y="2209800"/>
            <a:ext cx="3886200" cy="38100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Rectangle 2"/>
          <p:cNvSpPr>
            <a:spLocks noChangeArrowheads="1"/>
          </p:cNvSpPr>
          <p:nvPr/>
        </p:nvSpPr>
        <p:spPr bwMode="auto">
          <a:xfrm>
            <a:off x="4614863" y="0"/>
            <a:ext cx="4529137" cy="5035550"/>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Malcolm’s public appearences created jealousy in other black Muslims.  This jealousy turned to anger when he made a racial remark after the assassination of John F. Kennedy.</a:t>
            </a:r>
          </a:p>
        </p:txBody>
      </p:sp>
      <p:pic>
        <p:nvPicPr>
          <p:cNvPr id="53250" name="Picture 3"/>
          <p:cNvPicPr>
            <a:picLocks noChangeAspect="1" noChangeArrowheads="1"/>
          </p:cNvPicPr>
          <p:nvPr/>
        </p:nvPicPr>
        <p:blipFill>
          <a:blip r:embed="rId2"/>
          <a:srcRect/>
          <a:stretch>
            <a:fillRect/>
          </a:stretch>
        </p:blipFill>
        <p:spPr bwMode="auto">
          <a:xfrm>
            <a:off x="0" y="0"/>
            <a:ext cx="3810000" cy="4445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Rectangle 2"/>
          <p:cNvSpPr>
            <a:spLocks noChangeArrowheads="1"/>
          </p:cNvSpPr>
          <p:nvPr/>
        </p:nvSpPr>
        <p:spPr bwMode="auto">
          <a:xfrm>
            <a:off x="838200" y="0"/>
            <a:ext cx="8305800" cy="338772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February 21st, 1965- While Malcolm was on stage at the Audobon Ballroom three men rushed on stage and shot him several times.  Police were only able to catch one of them.  His name was Thomas Hagan.  </a:t>
            </a:r>
          </a:p>
        </p:txBody>
      </p:sp>
      <p:pic>
        <p:nvPicPr>
          <p:cNvPr id="54274" name="Picture 3"/>
          <p:cNvPicPr>
            <a:picLocks noChangeAspect="1" noChangeArrowheads="1"/>
          </p:cNvPicPr>
          <p:nvPr/>
        </p:nvPicPr>
        <p:blipFill>
          <a:blip r:embed="rId2"/>
          <a:srcRect/>
          <a:stretch>
            <a:fillRect/>
          </a:stretch>
        </p:blipFill>
        <p:spPr bwMode="auto">
          <a:xfrm>
            <a:off x="1600200" y="3581400"/>
            <a:ext cx="5080000" cy="32766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5297" name="Picture 2"/>
          <p:cNvPicPr>
            <a:picLocks noChangeAspect="1" noChangeArrowheads="1"/>
          </p:cNvPicPr>
          <p:nvPr/>
        </p:nvPicPr>
        <p:blipFill>
          <a:blip r:embed="rId2"/>
          <a:srcRect/>
          <a:stretch>
            <a:fillRect/>
          </a:stretch>
        </p:blipFill>
        <p:spPr bwMode="auto">
          <a:xfrm>
            <a:off x="1143000" y="0"/>
            <a:ext cx="6705600" cy="6883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eaLnBrk="1" fontAlgn="auto" hangingPunct="1">
              <a:spcAft>
                <a:spcPts val="0"/>
              </a:spcAft>
              <a:defRPr/>
            </a:pPr>
            <a:r>
              <a:rPr lang="en-US" dirty="0" smtClean="0">
                <a:solidFill>
                  <a:schemeClr val="accent2">
                    <a:lumMod val="50000"/>
                  </a:schemeClr>
                </a:solidFill>
                <a:ea typeface="+mj-ea"/>
                <a:cs typeface="+mj-cs"/>
              </a:rPr>
              <a:t>Brown vs. board of education background info</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Linda Brown, daughter of Oliver Brown, was required to attend an African American school</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The school was on the other side of town</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However, there was a white school only seven blocks away</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When her parents tried enrolling her in the white school, their request was denied</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Her parents sued the Board of Education, which created the basis for Brown vs. Board of Education</a:t>
            </a: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The case background info</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a:xfrm>
            <a:off x="457200" y="1609725"/>
            <a:ext cx="7239000" cy="5019675"/>
          </a:xfrm>
        </p:spPr>
        <p:txBody>
          <a:bodyPr>
            <a:noAutofit/>
          </a:bodyPr>
          <a:lstStyle/>
          <a:p>
            <a:pPr marL="274320" indent="-274320" eaLnBrk="1" fontAlgn="auto" hangingPunct="1">
              <a:spcAft>
                <a:spcPts val="0"/>
              </a:spcAft>
              <a:buFont typeface="Wingdings 2"/>
              <a:buChar char=""/>
              <a:defRPr/>
            </a:pPr>
            <a:r>
              <a:rPr lang="en-US" sz="2800" dirty="0" smtClean="0">
                <a:solidFill>
                  <a:schemeClr val="accent5">
                    <a:lumMod val="50000"/>
                  </a:schemeClr>
                </a:solidFill>
                <a:ea typeface="+mn-ea"/>
                <a:cs typeface="+mn-cs"/>
              </a:rPr>
              <a:t>Five states were involved in the Brown vs. Board of Education: Kansas (Oliver Brown was from here), Delaware, District of Columbia, South Carolina, and Virginia</a:t>
            </a:r>
          </a:p>
          <a:p>
            <a:pPr marL="274320" indent="-274320" eaLnBrk="1" fontAlgn="auto" hangingPunct="1">
              <a:spcAft>
                <a:spcPts val="0"/>
              </a:spcAft>
              <a:buFont typeface="Wingdings 2"/>
              <a:buChar char=""/>
              <a:defRPr/>
            </a:pPr>
            <a:r>
              <a:rPr lang="en-US" sz="2800" dirty="0" smtClean="0">
                <a:solidFill>
                  <a:schemeClr val="accent5">
                    <a:lumMod val="50000"/>
                  </a:schemeClr>
                </a:solidFill>
                <a:ea typeface="+mn-ea"/>
                <a:cs typeface="+mn-cs"/>
              </a:rPr>
              <a:t>The case occurred in 1954</a:t>
            </a:r>
          </a:p>
          <a:p>
            <a:pPr marL="274320" indent="-274320" eaLnBrk="1" fontAlgn="auto" hangingPunct="1">
              <a:spcAft>
                <a:spcPts val="0"/>
              </a:spcAft>
              <a:buFont typeface="Wingdings 2"/>
              <a:buChar char=""/>
              <a:defRPr/>
            </a:pPr>
            <a:r>
              <a:rPr lang="en-US" sz="2800" dirty="0" smtClean="0">
                <a:solidFill>
                  <a:schemeClr val="accent5">
                    <a:lumMod val="50000"/>
                  </a:schemeClr>
                </a:solidFill>
                <a:ea typeface="+mn-ea"/>
                <a:cs typeface="+mn-cs"/>
              </a:rPr>
              <a:t>Plessy vs. Ferguson, which was the case of “separate but equal,” had set the stage for the Brown vs. Board of Education case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Segregation</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Segregation is when African American people could not attend the same schools as white people</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White schools were better than African American schools</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White schools would have more books in better condition</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African American schools would be stuffy and cramped</a:t>
            </a:r>
          </a:p>
          <a:p>
            <a:pPr marL="274320" indent="-274320" eaLnBrk="1" fontAlgn="auto" hangingPunct="1">
              <a:spcAft>
                <a:spcPts val="0"/>
              </a:spcAft>
              <a:buFont typeface="Wingdings 2"/>
              <a:buChar char=""/>
              <a:defRPr/>
            </a:pP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The case </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Oliver Brown sued the Board of Education for denying his daughter the right to attend the white school close to his house</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He was part of the NAACP (National Association for the Advancement of Colored People)</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NAACP was an organization that was trying to convince the Board of Education to improve black schools</a:t>
            </a: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The outcome</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In 1954, the Supreme Court ruled segregation laws unconstitutional </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Segregation was said to violate the Fourteenth Amendment of the United States Constitution</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Though Brown won the case, his victory only affected education rather than ending racism</a:t>
            </a:r>
          </a:p>
          <a:p>
            <a:pPr marL="274320" indent="-274320" eaLnBrk="1" fontAlgn="auto" hangingPunct="1">
              <a:spcAft>
                <a:spcPts val="0"/>
              </a:spcAft>
              <a:buFont typeface="Wingdings 2"/>
              <a:buChar char=""/>
              <a:defRPr/>
            </a:pPr>
            <a:r>
              <a:rPr lang="en-US" dirty="0" smtClean="0">
                <a:solidFill>
                  <a:schemeClr val="accent5">
                    <a:lumMod val="50000"/>
                  </a:schemeClr>
                </a:solidFill>
                <a:ea typeface="+mn-ea"/>
                <a:cs typeface="+mn-cs"/>
              </a:rPr>
              <a:t>The case led to the beginning of integration</a:t>
            </a:r>
          </a:p>
          <a:p>
            <a:pPr marL="274320" indent="-274320" eaLnBrk="1" fontAlgn="auto" hangingPunct="1">
              <a:spcAft>
                <a:spcPts val="0"/>
              </a:spcAft>
              <a:buFont typeface="Wingdings 2"/>
              <a:buChar char=""/>
              <a:defRPr/>
            </a:pP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ea typeface="+mj-ea"/>
                <a:cs typeface="+mj-cs"/>
              </a:rPr>
              <a:t>Rosa Parks bus boycott</a:t>
            </a:r>
            <a:endParaRPr lang="en-US" dirty="0">
              <a:ea typeface="+mj-ea"/>
              <a:cs typeface="+mj-cs"/>
            </a:endParaRPr>
          </a:p>
        </p:txBody>
      </p:sp>
      <p:sp>
        <p:nvSpPr>
          <p:cNvPr id="28674" name="Subtitle 2"/>
          <p:cNvSpPr>
            <a:spLocks noGrp="1"/>
          </p:cNvSpPr>
          <p:nvPr>
            <p:ph type="subTitle" idx="1"/>
          </p:nvPr>
        </p:nvSpPr>
        <p:spPr>
          <a:xfrm>
            <a:off x="3354388" y="3540125"/>
            <a:ext cx="5114925" cy="1101725"/>
          </a:xfrm>
        </p:spPr>
        <p:txBody>
          <a:bodyPr/>
          <a:lstStyle/>
          <a:p>
            <a:pPr eaLnBrk="1" hangingPunct="1"/>
            <a:r>
              <a:rPr lang="en-US" smtClean="0"/>
              <a:t>Brigit Carrigan</a:t>
            </a:r>
          </a:p>
          <a:p>
            <a:pPr eaLnBrk="1" hangingPunct="1"/>
            <a:endParaRPr lang="en-US" smtClean="0"/>
          </a:p>
        </p:txBody>
      </p:sp>
      <p:pic>
        <p:nvPicPr>
          <p:cNvPr id="5122" name="Picture 2" descr="http://upload.wikimedia.org/wikipedia/commons/2/23/Rosa_Parks_Bus.jpg"/>
          <p:cNvPicPr>
            <a:picLocks noChangeAspect="1" noChangeArrowheads="1"/>
          </p:cNvPicPr>
          <p:nvPr/>
        </p:nvPicPr>
        <p:blipFill>
          <a:blip r:embed="rId3"/>
          <a:srcRect/>
          <a:stretch>
            <a:fillRect/>
          </a:stretch>
        </p:blipFill>
        <p:spPr bwMode="auto">
          <a:xfrm>
            <a:off x="304800" y="2819400"/>
            <a:ext cx="5562600" cy="3629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4875 -0.00902 L 0.02083 0.00209 " pathEditMode="relative" rAng="0" ptsTypes="AA">
                                      <p:cBhvr>
                                        <p:cTn id="6" dur="2000" fill="hold"/>
                                        <p:tgtEl>
                                          <p:spTgt spid="5122"/>
                                        </p:tgtEl>
                                        <p:attrNameLst>
                                          <p:attrName>ppt_x</p:attrName>
                                          <p:attrName>ppt_y</p:attrName>
                                        </p:attrNameLst>
                                      </p:cBhvr>
                                      <p:rCtr x="254" y="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30722" name="Content Placeholder 2"/>
          <p:cNvSpPr>
            <a:spLocks noGrp="1"/>
          </p:cNvSpPr>
          <p:nvPr>
            <p:ph idx="1"/>
          </p:nvPr>
        </p:nvSpPr>
        <p:spPr/>
        <p:txBody>
          <a:bodyPr/>
          <a:lstStyle/>
          <a:p>
            <a:pPr eaLnBrk="1" hangingPunct="1"/>
            <a:r>
              <a:rPr lang="en-US" smtClean="0"/>
              <a:t>On December 1</a:t>
            </a:r>
            <a:r>
              <a:rPr lang="en-US" baseline="30000" smtClean="0"/>
              <a:t>st</a:t>
            </a:r>
            <a:r>
              <a:rPr lang="en-US" smtClean="0"/>
              <a:t>, 1955, forty-two year old seamstress Rosa Parks refused to give up her seat.</a:t>
            </a:r>
          </a:p>
          <a:p>
            <a:pPr eaLnBrk="1" hangingPunct="1"/>
            <a:r>
              <a:rPr lang="en-US" smtClean="0"/>
              <a:t>The Bus Boycott occurred in Montgomery, Alabama.</a:t>
            </a:r>
          </a:p>
          <a:p>
            <a:pPr eaLnBrk="1" hangingPunct="1"/>
            <a:r>
              <a:rPr lang="en-US" smtClean="0"/>
              <a:t>The bus driver asked her to give up her seat because a man walked on the bus, but she refused.</a:t>
            </a:r>
          </a:p>
          <a:p>
            <a:pPr eaLnBrk="1" hangingPunct="1"/>
            <a:r>
              <a:rPr lang="en-US" smtClean="0"/>
              <a:t>She was sitting towards the middle of the bus and he wanted her to move to the back.</a:t>
            </a:r>
          </a:p>
          <a:p>
            <a:pPr eaLnBrk="1" hangingPunct="1">
              <a:buFont typeface="Wingdings 2" pitchFamily="-123" charset="2"/>
              <a:buNone/>
            </a:pP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Opulent</Template>
  <TotalTime>373</TotalTime>
  <Words>570</Words>
  <Application>Microsoft Office PowerPoint</Application>
  <PresentationFormat>On-screen Show (4:3)</PresentationFormat>
  <Paragraphs>47</Paragraphs>
  <Slides>24</Slides>
  <Notes>17</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24</vt:i4>
      </vt:variant>
    </vt:vector>
  </HeadingPairs>
  <TitlesOfParts>
    <vt:vector size="31" baseType="lpstr">
      <vt:lpstr>Arial</vt:lpstr>
      <vt:lpstr>ＭＳ Ｐゴシック</vt:lpstr>
      <vt:lpstr>Trebuchet MS</vt:lpstr>
      <vt:lpstr>Wingdings 2</vt:lpstr>
      <vt:lpstr>Wingdings</vt:lpstr>
      <vt:lpstr>Calibri</vt:lpstr>
      <vt:lpstr>Opulent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Mount Lebanon School District</Company>
  <LinksUpToDate>false</LinksUpToDate>
  <SharedDoc>false</SharedDoc>
  <HyperlinksChanged>false</HyperlinksChanged>
  <AppVersion>12.0257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nstarzynski</dc:creator>
  <cp:lastModifiedBy>Elliot David</cp:lastModifiedBy>
  <cp:revision>51</cp:revision>
  <dcterms:created xsi:type="dcterms:W3CDTF">2010-03-10T19:15:30Z</dcterms:created>
  <dcterms:modified xsi:type="dcterms:W3CDTF">2010-03-24T01:19:10Z</dcterms:modified>
</cp:coreProperties>
</file>